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9" r:id="rId1"/>
  </p:sldMasterIdLst>
  <p:sldIdLst>
    <p:sldId id="267" r:id="rId2"/>
    <p:sldId id="266" r:id="rId3"/>
    <p:sldId id="265" r:id="rId4"/>
    <p:sldId id="256" r:id="rId5"/>
    <p:sldId id="257" r:id="rId6"/>
    <p:sldId id="258" r:id="rId7"/>
    <p:sldId id="260" r:id="rId8"/>
    <p:sldId id="263" r:id="rId9"/>
    <p:sldId id="264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>
        <p:scale>
          <a:sx n="53" d="100"/>
          <a:sy n="53" d="100"/>
        </p:scale>
        <p:origin x="-504" y="-5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4384-448C-48B8-B557-E70197B2F097}" type="datetimeFigureOut">
              <a:rPr lang="en-IN" smtClean="0"/>
              <a:pPr/>
              <a:t>14-05-2019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5CED9-F90D-46C4-AE7C-39084CA02448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657056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4384-448C-48B8-B557-E70197B2F097}" type="datetimeFigureOut">
              <a:rPr lang="en-IN" smtClean="0"/>
              <a:pPr/>
              <a:t>14-05-2019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5CED9-F90D-46C4-AE7C-39084CA0244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634075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4384-448C-48B8-B557-E70197B2F097}" type="datetimeFigureOut">
              <a:rPr lang="en-IN" smtClean="0"/>
              <a:pPr/>
              <a:t>14-05-2019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5CED9-F90D-46C4-AE7C-39084CA0244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214711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4384-448C-48B8-B557-E70197B2F097}" type="datetimeFigureOut">
              <a:rPr lang="en-IN" smtClean="0"/>
              <a:pPr/>
              <a:t>14-05-2019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5CED9-F90D-46C4-AE7C-39084CA0244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900510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4384-448C-48B8-B557-E70197B2F097}" type="datetimeFigureOut">
              <a:rPr lang="en-IN" smtClean="0"/>
              <a:pPr/>
              <a:t>14-05-2019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5CED9-F90D-46C4-AE7C-39084CA02448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14878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4384-448C-48B8-B557-E70197B2F097}" type="datetimeFigureOut">
              <a:rPr lang="en-IN" smtClean="0"/>
              <a:pPr/>
              <a:t>14-05-2019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5CED9-F90D-46C4-AE7C-39084CA0244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724925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4384-448C-48B8-B557-E70197B2F097}" type="datetimeFigureOut">
              <a:rPr lang="en-IN" smtClean="0"/>
              <a:pPr/>
              <a:t>14-05-2019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5CED9-F90D-46C4-AE7C-39084CA0244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439581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4384-448C-48B8-B557-E70197B2F097}" type="datetimeFigureOut">
              <a:rPr lang="en-IN" smtClean="0"/>
              <a:pPr/>
              <a:t>14-05-2019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5CED9-F90D-46C4-AE7C-39084CA0244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148194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4384-448C-48B8-B557-E70197B2F097}" type="datetimeFigureOut">
              <a:rPr lang="en-IN" smtClean="0"/>
              <a:pPr/>
              <a:t>14-05-2019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5CED9-F90D-46C4-AE7C-39084CA0244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714379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ED94384-448C-48B8-B557-E70197B2F097}" type="datetimeFigureOut">
              <a:rPr lang="en-IN" smtClean="0"/>
              <a:pPr/>
              <a:t>14-05-2019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095CED9-F90D-46C4-AE7C-39084CA0244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699881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4384-448C-48B8-B557-E70197B2F097}" type="datetimeFigureOut">
              <a:rPr lang="en-IN" smtClean="0"/>
              <a:pPr/>
              <a:t>14-05-2019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5CED9-F90D-46C4-AE7C-39084CA0244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001993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ED94384-448C-48B8-B557-E70197B2F097}" type="datetimeFigureOut">
              <a:rPr lang="en-IN" smtClean="0"/>
              <a:pPr/>
              <a:t>14-05-2019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095CED9-F90D-46C4-AE7C-39084CA02448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518140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1274" y="573744"/>
            <a:ext cx="10183902" cy="230832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JAW SUSPENSION IN VERTEBRATES</a:t>
            </a:r>
            <a:endParaRPr lang="en-US" sz="7200" dirty="0"/>
          </a:p>
        </p:txBody>
      </p:sp>
      <p:sp>
        <p:nvSpPr>
          <p:cNvPr id="3" name="TextBox 2"/>
          <p:cNvSpPr txBox="1"/>
          <p:nvPr/>
        </p:nvSpPr>
        <p:spPr>
          <a:xfrm>
            <a:off x="8498517" y="4751270"/>
            <a:ext cx="3227294" cy="14773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BY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RAHEELA MUSHTAQ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(ASSISTANT PROFESSOR)</a:t>
            </a:r>
          </a:p>
          <a:p>
            <a:r>
              <a:rPr lang="en-US" dirty="0" smtClean="0"/>
              <a:t>DEPT. OF ZOOLOGY,</a:t>
            </a:r>
          </a:p>
          <a:p>
            <a:r>
              <a:rPr lang="en-US" dirty="0" smtClean="0"/>
              <a:t>GOVT. P. G. COLLEGE, RAJOURI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autostylic jaw suspension"/>
          <p:cNvPicPr/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900"/>
          <a:stretch>
            <a:fillRect/>
          </a:stretch>
        </p:blipFill>
        <p:spPr bwMode="auto">
          <a:xfrm>
            <a:off x="0" y="1"/>
            <a:ext cx="12192000" cy="619642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193" y="3812321"/>
            <a:ext cx="8477795" cy="23643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9955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6801" t="25245" r="42096" b="38235"/>
          <a:stretch>
            <a:fillRect/>
          </a:stretch>
        </p:blipFill>
        <p:spPr bwMode="auto">
          <a:xfrm>
            <a:off x="152697" y="519962"/>
            <a:ext cx="11555205" cy="4751286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7384" y="591121"/>
            <a:ext cx="11402517" cy="440120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4000" dirty="0" smtClean="0"/>
              <a:t>  Jaw suspension means attachment of the lower jaw with the upper jaw or the skull for efficient biting and chewing. </a:t>
            </a:r>
          </a:p>
          <a:p>
            <a:pPr algn="just"/>
            <a:endParaRPr lang="en-US" sz="4000" dirty="0" smtClean="0"/>
          </a:p>
          <a:p>
            <a:pPr algn="just">
              <a:buFont typeface="Wingdings" pitchFamily="2" charset="2"/>
              <a:buChar char="Ø"/>
            </a:pPr>
            <a:r>
              <a:rPr lang="en-US" sz="4000" dirty="0" smtClean="0"/>
              <a:t>  There are different ways in which these attachments are attained depending upon the modifications in visceral arches in vertebrates.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3602037"/>
            <a:ext cx="10441577" cy="3060019"/>
          </a:xfrm>
        </p:spPr>
        <p:txBody>
          <a:bodyPr/>
          <a:lstStyle/>
          <a:p>
            <a:r>
              <a:rPr lang="en-IN" b="1" dirty="0"/>
              <a:t> </a:t>
            </a:r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t="5328" r="3996" b="19467"/>
          <a:stretch>
            <a:fillRect/>
          </a:stretch>
        </p:blipFill>
        <p:spPr bwMode="auto">
          <a:xfrm>
            <a:off x="555812" y="0"/>
            <a:ext cx="11080376" cy="6293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19424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Miss Nisha\Desktop\2.jpg"/>
          <p:cNvPicPr/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01" t="9395" r="8639"/>
          <a:stretch>
            <a:fillRect/>
          </a:stretch>
        </p:blipFill>
        <p:spPr bwMode="auto">
          <a:xfrm>
            <a:off x="502024" y="0"/>
            <a:ext cx="11259669" cy="63470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00650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jaw suspension"/>
          <p:cNvPicPr/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9149"/>
          <a:stretch>
            <a:fillRect/>
          </a:stretch>
        </p:blipFill>
        <p:spPr bwMode="auto">
          <a:xfrm>
            <a:off x="182880" y="0"/>
            <a:ext cx="11704320" cy="62394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75367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jaw suspension"/>
          <p:cNvPicPr/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411"/>
          <a:stretch>
            <a:fillRect/>
          </a:stretch>
        </p:blipFill>
        <p:spPr bwMode="auto">
          <a:xfrm>
            <a:off x="251266" y="0"/>
            <a:ext cx="11573691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44136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34353"/>
            <a:ext cx="12192000" cy="484094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just"/>
            <a:r>
              <a:rPr lang="en-IN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I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 </a:t>
            </a:r>
            <a:r>
              <a:rPr lang="en-IN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Holostylic</a:t>
            </a:r>
            <a:r>
              <a:rPr lang="en-I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The hyoid arch is complete and free from </a:t>
            </a:r>
            <a:r>
              <a:rPr lang="en-I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chondrocranium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The lower jaw hangs from the quadrate  region of the upper jaw. This condition developed in the ancient placoderms and is still seen in </a:t>
            </a:r>
            <a:r>
              <a:rPr lang="en-I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Holocephali</a:t>
            </a: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i.e.,</a:t>
            </a:r>
            <a:r>
              <a:rPr lang="en-IN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Chimaera</a:t>
            </a:r>
            <a:endParaRPr lang="en-IN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IN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775" y="3621741"/>
            <a:ext cx="5969725" cy="25308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9953" y="340659"/>
            <a:ext cx="11026588" cy="7694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Autostylic</a:t>
            </a:r>
            <a:r>
              <a:rPr lang="en-I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jaw suspension is of different types </a:t>
            </a:r>
            <a:endParaRPr lang="en-US" sz="4400" dirty="0"/>
          </a:p>
        </p:txBody>
      </p:sp>
    </p:spTree>
    <p:extLst>
      <p:ext uri="{BB962C8B-B14F-4D97-AF65-F5344CB8AC3E}">
        <p14:creationId xmlns="" xmlns:p14="http://schemas.microsoft.com/office/powerpoint/2010/main" val="321689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26022"/>
            <a:ext cx="12192000" cy="299408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</a:t>
            </a:r>
            <a:r>
              <a:rPr lang="en-IN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}</a:t>
            </a:r>
            <a:r>
              <a:rPr lang="en-IN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Autosystylic</a:t>
            </a:r>
            <a:r>
              <a:rPr lang="en-IN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The hyoid arch is broken up, its </a:t>
            </a:r>
            <a:r>
              <a:rPr lang="en-IN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hyomandibular</a:t>
            </a:r>
            <a:r>
              <a:rPr lang="en-IN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cartilage is reduced and transformed into an ear </a:t>
            </a:r>
            <a:r>
              <a:rPr lang="en-IN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ossicle</a:t>
            </a:r>
            <a:r>
              <a:rPr lang="en-IN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the </a:t>
            </a:r>
            <a:r>
              <a:rPr lang="en-IN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columella</a:t>
            </a:r>
            <a:r>
              <a:rPr lang="en-IN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or stapes – on either side. The lower jaw articulates by its articular part with the quadrate region of upper jaw.eg lung fishes and </a:t>
            </a:r>
            <a:r>
              <a:rPr lang="en-IN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tetrpods</a:t>
            </a:r>
            <a:r>
              <a:rPr lang="en-IN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except </a:t>
            </a:r>
            <a:r>
              <a:rPr lang="en-IN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mammals.If</a:t>
            </a:r>
            <a:r>
              <a:rPr lang="en-IN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quadrate is movable then jaw suspension is said to be </a:t>
            </a:r>
            <a:r>
              <a:rPr lang="en-IN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streptostylic</a:t>
            </a:r>
            <a:r>
              <a:rPr lang="en-IN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eg</a:t>
            </a:r>
            <a:r>
              <a:rPr lang="en-IN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-lizards, snakes and birds. If quadrate is firmly fixed then the jaw suspension is said to be </a:t>
            </a:r>
            <a:r>
              <a:rPr lang="en-IN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monimostylic</a:t>
            </a:r>
            <a:r>
              <a:rPr lang="en-IN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IN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Eg</a:t>
            </a:r>
            <a:r>
              <a:rPr lang="en-IN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other </a:t>
            </a:r>
            <a:r>
              <a:rPr lang="en-IN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tetrapods</a:t>
            </a:r>
            <a:r>
              <a:rPr lang="en-IN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62" y="3213463"/>
            <a:ext cx="9588137" cy="30044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3378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104</TotalTime>
  <Words>208</Words>
  <Application>Microsoft Office PowerPoint</Application>
  <PresentationFormat>Custom</PresentationFormat>
  <Paragraphs>14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Retrospect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JAW SUSPENSION IN VERTEBRATES</dc:title>
  <dc:creator>Miss Nisha</dc:creator>
  <cp:lastModifiedBy>Guest</cp:lastModifiedBy>
  <cp:revision>19</cp:revision>
  <dcterms:created xsi:type="dcterms:W3CDTF">2018-10-07T15:29:36Z</dcterms:created>
  <dcterms:modified xsi:type="dcterms:W3CDTF">2019-05-14T07:22:04Z</dcterms:modified>
</cp:coreProperties>
</file>